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552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85A8F-0C78-CE49-9D56-29FA62DC8320}" type="datetimeFigureOut">
              <a:rPr lang="ru-RU"/>
              <a:t>17.03.2023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1412B-83F6-3B4C-9829-D85B57DCA00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93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1412B-83F6-3B4C-9829-D85B57DCA00C}" type="slidenum">
              <a:rPr lang="ru-RU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23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D3D190-7D08-ED56-543C-6953741D9F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Black" pitchFamily="34" charset="0"/>
                <a:ea typeface="Batang" pitchFamily="18" charset="-127"/>
              </a:rPr>
              <a:t> </a:t>
            </a:r>
            <a:r>
              <a:rPr lang="ru-RU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Black" pitchFamily="34" charset="0"/>
                <a:ea typeface="Batang" pitchFamily="18" charset="-127"/>
              </a:rPr>
              <a:t>интернет - Портфолио </a:t>
            </a:r>
            <a:endParaRPr lang="ru-RU" sz="3200" b="1" dirty="0">
              <a:solidFill>
                <a:schemeClr val="bg1">
                  <a:lumMod val="75000"/>
                  <a:lumOff val="25000"/>
                </a:schemeClr>
              </a:solidFill>
              <a:latin typeface="Arial Black" pitchFamily="34" charset="0"/>
              <a:ea typeface="Batang" pitchFamily="18" charset="-127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928A894-F594-543B-F5C8-B47A4461AA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Batang" pitchFamily="18" charset="-127"/>
                <a:ea typeface="Batang" pitchFamily="18" charset="-127"/>
                <a:cs typeface="Andalus" pitchFamily="18" charset="-78"/>
              </a:rPr>
              <a:t>Умаровой</a:t>
            </a:r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  <a:latin typeface="Batang" pitchFamily="18" charset="-127"/>
                <a:ea typeface="Batang" pitchFamily="18" charset="-127"/>
                <a:cs typeface="Andalus" pitchFamily="18" charset="-78"/>
              </a:rPr>
              <a:t> </a:t>
            </a:r>
            <a:r>
              <a:rPr lang="ru-RU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Batang" pitchFamily="18" charset="-127"/>
                <a:ea typeface="Batang" pitchFamily="18" charset="-127"/>
                <a:cs typeface="Andalus" pitchFamily="18" charset="-78"/>
              </a:rPr>
              <a:t>Элизы</a:t>
            </a:r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  <a:latin typeface="Batang" pitchFamily="18" charset="-127"/>
                <a:ea typeface="Batang" pitchFamily="18" charset="-127"/>
                <a:cs typeface="Andalus" pitchFamily="18" charset="-78"/>
              </a:rPr>
              <a:t> </a:t>
            </a:r>
            <a:r>
              <a:rPr lang="ru-RU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Batang" pitchFamily="18" charset="-127"/>
                <a:ea typeface="Batang" pitchFamily="18" charset="-127"/>
                <a:cs typeface="Andalus" pitchFamily="18" charset="-78"/>
              </a:rPr>
              <a:t>Сахрудиновны</a:t>
            </a:r>
            <a:endParaRPr lang="ru-RU" b="1" dirty="0">
              <a:solidFill>
                <a:schemeClr val="bg1">
                  <a:lumMod val="75000"/>
                  <a:lumOff val="25000"/>
                </a:schemeClr>
              </a:solidFill>
              <a:latin typeface="Batang" pitchFamily="18" charset="-127"/>
              <a:ea typeface="Batang" pitchFamily="18" charset="-127"/>
              <a:cs typeface="Andalus" pitchFamily="18" charset="-78"/>
            </a:endParaRPr>
          </a:p>
          <a:p>
            <a:pPr algn="ctr"/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tang" pitchFamily="18" charset="-127"/>
                <a:ea typeface="Batang" pitchFamily="18" charset="-127"/>
                <a:cs typeface="Andalus" pitchFamily="18" charset="-78"/>
              </a:rPr>
              <a:t>Воспитателя Государственного бюджетного  дошкольного образовательного учреждения 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tang" pitchFamily="18" charset="-127"/>
                <a:ea typeface="Batang" pitchFamily="18" charset="-127"/>
                <a:cs typeface="Andalus" pitchFamily="18" charset="-78"/>
              </a:rPr>
              <a:t>«Детский сад № 109 «Ласточка» </a:t>
            </a: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tang" pitchFamily="18" charset="-127"/>
                <a:ea typeface="Batang" pitchFamily="18" charset="-127"/>
                <a:cs typeface="Andalus" pitchFamily="18" charset="-78"/>
              </a:rPr>
              <a:t>Г. </a:t>
            </a: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tang" pitchFamily="18" charset="-127"/>
                <a:ea typeface="Batang" pitchFamily="18" charset="-127"/>
                <a:cs typeface="Andalus" pitchFamily="18" charset="-78"/>
              </a:rPr>
              <a:t>Грозный</a:t>
            </a:r>
            <a:endParaRPr lang="ru-RU" b="1" dirty="0">
              <a:solidFill>
                <a:schemeClr val="bg1">
                  <a:lumMod val="75000"/>
                  <a:lumOff val="25000"/>
                </a:schemeClr>
              </a:solidFill>
              <a:latin typeface="Batang" pitchFamily="18" charset="-127"/>
              <a:ea typeface="Batang" pitchFamily="18" charset="-127"/>
              <a:cs typeface="Andalus" pitchFamily="18" charset="-78"/>
            </a:endParaRPr>
          </a:p>
          <a:p>
            <a:pPr algn="ctr"/>
            <a:endParaRPr lang="ru-RU" b="1" dirty="0">
              <a:solidFill>
                <a:schemeClr val="bg1">
                  <a:lumMod val="75000"/>
                  <a:lumOff val="25000"/>
                </a:schemeClr>
              </a:solidFill>
              <a:latin typeface="Batang" pitchFamily="18" charset="-127"/>
              <a:ea typeface="Batang" pitchFamily="18" charset="-127"/>
              <a:cs typeface="Andalus" pitchFamily="18" charset="-78"/>
            </a:endParaRPr>
          </a:p>
          <a:p>
            <a:pPr algn="ctr"/>
            <a:endParaRPr lang="ru-RU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97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40FB63-1C07-16A7-ECB5-5FCD5269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127183"/>
            <a:ext cx="9905998" cy="1478570"/>
          </a:xfrm>
        </p:spPr>
        <p:txBody>
          <a:bodyPr/>
          <a:lstStyle/>
          <a:p>
            <a:pPr algn="ctr"/>
            <a:r>
              <a:rPr lang="ru-RU">
                <a:solidFill>
                  <a:schemeClr val="bg1">
                    <a:lumMod val="75000"/>
                    <a:lumOff val="25000"/>
                  </a:schemeClr>
                </a:solidFill>
              </a:rPr>
              <a:t>День за днем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BE41D60E-043C-3E9D-27DA-29E5653EB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105947" y="281328"/>
            <a:ext cx="2591615" cy="3541712"/>
          </a:xfrm>
        </p:spPr>
      </p:pic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B0AE85EA-C8C8-1D9D-D109-6AFD56EE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85" y="1075927"/>
            <a:ext cx="5404630" cy="3191032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="" xmlns:a16="http://schemas.microsoft.com/office/drawing/2014/main" id="{ECC1E5EA-F9A5-06CA-CF48-E595F4B6F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314" y="612102"/>
            <a:ext cx="2819808" cy="3446432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="" xmlns:a16="http://schemas.microsoft.com/office/drawing/2014/main" id="{D88489A2-EE3E-3020-19A1-37E8AA47A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562" y="4487079"/>
            <a:ext cx="6041576" cy="23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83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3ECEB7-EF57-CC4A-1C5F-7D46AAE2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solidFill>
                  <a:schemeClr val="bg1">
                    <a:lumMod val="75000"/>
                    <a:lumOff val="25000"/>
                  </a:schemeClr>
                </a:solidFill>
              </a:rPr>
              <a:t>Мои воспитанники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9148EEB5-57F1-517F-FE08-E52FD553C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29" y="754258"/>
            <a:ext cx="2988493" cy="4587892"/>
          </a:xfrm>
        </p:spPr>
      </p:pic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1321738F-32DB-58EA-0F72-4BB3BC4BE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037" y="1746035"/>
            <a:ext cx="2924984" cy="4587892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="" xmlns:a16="http://schemas.microsoft.com/office/drawing/2014/main" id="{C8F86808-F226-2161-0CBE-71FF96E97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772" y="144714"/>
            <a:ext cx="2924984" cy="2092387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="" xmlns:a16="http://schemas.microsoft.com/office/drawing/2014/main" id="{6ACF11C9-2DA2-E62A-8AD4-E97BC13F2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315" y="2781339"/>
            <a:ext cx="2349764" cy="3679121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="" xmlns:a16="http://schemas.microsoft.com/office/drawing/2014/main" id="{284DF8A6-B0CA-83E0-D7FE-54DAE7015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016" y="2893019"/>
            <a:ext cx="2921028" cy="35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87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C86532-7D06-B575-261F-7F7885900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bg1">
                    <a:lumMod val="75000"/>
                    <a:lumOff val="25000"/>
                  </a:schemeClr>
                </a:solidFill>
              </a:rPr>
              <a:t>Открытые занятия,мастер классы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4FE58D7-7A74-2F9C-2E9D-BE57EB32F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527" y="1576973"/>
            <a:ext cx="10263770" cy="5513293"/>
          </a:xfrm>
        </p:spPr>
      </p:pic>
    </p:spTree>
    <p:extLst>
      <p:ext uri="{BB962C8B-B14F-4D97-AF65-F5344CB8AC3E}">
        <p14:creationId xmlns:p14="http://schemas.microsoft.com/office/powerpoint/2010/main" val="2631050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8F03A5-6528-4EA3-0086-9B8CBAF5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88591"/>
            <a:ext cx="9905998" cy="147857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Мое хобби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1F3EAC33-D827-0ED6-8A4B-FEE125F35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7" y="867946"/>
            <a:ext cx="5004745" cy="2396022"/>
          </a:xfr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1037FCA9-5C70-F53B-1851-C94063DF0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257" y="738792"/>
            <a:ext cx="4444658" cy="250012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1EEC11EC-32DA-F53B-5A48-D91A79C69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35" y="3621643"/>
            <a:ext cx="4884221" cy="2747374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D91C4073-17A1-B716-8BC8-C53703682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666" y="3769814"/>
            <a:ext cx="4357388" cy="245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0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733390-14E4-4372-30CA-58D922506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itchFamily="34" charset="0"/>
              </a:rPr>
              <a:t>Общие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itchFamily="34" charset="0"/>
              </a:rPr>
              <a:t>сведения</a:t>
            </a:r>
            <a:r>
              <a:rPr lang="ru-RU" dirty="0">
                <a:latin typeface="Arial Black" pitchFamily="34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7F622C0-938B-58FD-9335-C2770FEBE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Образование высшее : </a:t>
            </a:r>
            <a:endParaRPr lang="ru-RU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  ЧГУ   </a:t>
            </a:r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квалификация менеджер по специальности </a:t>
            </a:r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ГМУ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   ЧГПУ  </a:t>
            </a:r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квалификация  «Детский педагог-психолог»</a:t>
            </a:r>
          </a:p>
        </p:txBody>
      </p:sp>
    </p:spTree>
    <p:extLst>
      <p:ext uri="{BB962C8B-B14F-4D97-AF65-F5344CB8AC3E}">
        <p14:creationId xmlns:p14="http://schemas.microsoft.com/office/powerpoint/2010/main" val="2242446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05E144-FC4F-7ED3-316A-E934607AC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1141824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bg1">
                    <a:lumMod val="75000"/>
                    <a:lumOff val="25000"/>
                  </a:schemeClr>
                </a:solidFill>
              </a:rPr>
              <a:t>Образование</a:t>
            </a:r>
            <a:r>
              <a:rPr lang="ru-RU"/>
              <a:t>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C75B6E6-38F2-0C5D-0372-F304D47E9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826" y="2163754"/>
            <a:ext cx="3276366" cy="4316278"/>
          </a:xfr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C6BE1AD9-C2D9-94A0-70D8-C93A4AF21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19658">
            <a:off x="298814" y="1159233"/>
            <a:ext cx="3529809" cy="539435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C4657599-69E5-BD76-28F3-F0786BCD1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77331">
            <a:off x="8308578" y="1039274"/>
            <a:ext cx="3213559" cy="511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434164-C6F1-664E-F58E-C4C0CEBB7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045" y="-139189"/>
            <a:ext cx="9905998" cy="1478570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bg1">
                    <a:lumMod val="75000"/>
                    <a:lumOff val="25000"/>
                  </a:schemeClr>
                </a:solidFill>
              </a:rPr>
              <a:t>Курсы повышения квалификации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DDF7967D-97C5-F545-8825-E10DE227E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788057">
            <a:off x="63275" y="2449748"/>
            <a:ext cx="4722284" cy="3541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0C184CAA-4C20-8283-14EA-BBB8881B8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75820" y="2092808"/>
            <a:ext cx="4876448" cy="365733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3B85BAC7-0830-E6EB-B429-ED3402324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64508">
            <a:off x="7730920" y="2972323"/>
            <a:ext cx="4256339" cy="31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5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F9D758-2949-70C0-1F32-B55C0AF3A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70" y="0"/>
            <a:ext cx="9905998" cy="1478570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bg1">
                    <a:lumMod val="75000"/>
                    <a:lumOff val="25000"/>
                  </a:schemeClr>
                </a:solidFill>
              </a:rPr>
              <a:t>Дипломы , удостоверения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E639B0F2-4AC5-B14E-B717-A070391F3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4088183" flipH="1">
            <a:off x="3520729" y="4394465"/>
            <a:ext cx="1910911" cy="2147567"/>
          </a:xfr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F54B6967-07D5-CF87-0449-279FA91D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5239">
            <a:off x="8283603" y="3051725"/>
            <a:ext cx="3898949" cy="270680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3869CE6A-AB57-8CE0-F03B-9A9361B89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36064">
            <a:off x="4563516" y="1725340"/>
            <a:ext cx="4124492" cy="287097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B2D461F5-0D70-5D35-2CEB-A00D89B7E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19021">
            <a:off x="-55587" y="3244642"/>
            <a:ext cx="4004573" cy="250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993E50-CE3B-2C85-2D51-085ADFB9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579" y="251211"/>
            <a:ext cx="9905998" cy="1478570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bg1">
                    <a:lumMod val="75000"/>
                    <a:lumOff val="25000"/>
                  </a:schemeClr>
                </a:solidFill>
              </a:rPr>
              <a:t>Мои достижения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7DD58E24-2B8A-E2DF-01E2-F9E814685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028034" y="1981516"/>
            <a:ext cx="5098561" cy="3823921"/>
          </a:xfr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9C456803-773B-B96B-AD97-10346F7C4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03790" y="1967658"/>
            <a:ext cx="4949981" cy="37124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44082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950A85-0C67-3854-7768-5EDC38855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F0C5F3E4-C597-2736-00EE-1F9616C8C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689567">
            <a:off x="7183256" y="635005"/>
            <a:ext cx="3814206" cy="5322232"/>
          </a:xfrm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B30F29E8-B625-5F23-B005-79584BE15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48463">
            <a:off x="1023462" y="2474255"/>
            <a:ext cx="5373711" cy="403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5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DD3950-1391-BCC8-D1EB-D97E14AE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250" y="0"/>
            <a:ext cx="9905998" cy="1478570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bg1">
                    <a:lumMod val="75000"/>
                    <a:lumOff val="25000"/>
                  </a:schemeClr>
                </a:solidFill>
              </a:rPr>
              <a:t>Принципы</a:t>
            </a:r>
            <a:br>
              <a:rPr lang="ru-RU" b="1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endParaRPr lang="ru-RU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4714BF-2E27-33F3-2EFF-FE4336D6D48C}"/>
              </a:ext>
            </a:extLst>
          </p:cNvPr>
          <p:cNvSpPr txBox="1"/>
          <p:nvPr/>
        </p:nvSpPr>
        <p:spPr>
          <a:xfrm>
            <a:off x="452310" y="990193"/>
            <a:ext cx="6549940" cy="391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D0BDAA-401B-DE0C-13C6-B7921B9F5DEB}"/>
              </a:ext>
            </a:extLst>
          </p:cNvPr>
          <p:cNvSpPr txBox="1"/>
          <p:nvPr/>
        </p:nvSpPr>
        <p:spPr>
          <a:xfrm>
            <a:off x="1352410" y="1239526"/>
            <a:ext cx="8659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/>
              <a:t>-принцип создания непринуждённой обстановки-дети себя чувствуют комфортно,раскрепощенно. Им даётся возможность самим придумывать.ситуации,ставить задачи искать пути их решения;</a:t>
            </a:r>
          </a:p>
          <a:p>
            <a:pPr algn="l"/>
            <a:r>
              <a:rPr lang="ru-RU"/>
              <a:t>-прнцик последовательности-усложнениевыполнения заданий от простого к сложному:</a:t>
            </a:r>
          </a:p>
          <a:p>
            <a:pPr algn="l"/>
            <a:r>
              <a:rPr lang="ru-RU"/>
              <a:t>-принцип творческой направленности-созданиеусловий для сомовыражения ребенка,с учётом его индивидуальных и возрастных особенностей;</a:t>
            </a:r>
          </a:p>
          <a:p>
            <a:pPr algn="l"/>
            <a:r>
              <a:rPr lang="ru-RU"/>
              <a:t>-коллективность деятельности –равноправное Участие каждого ребенка в игре.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C8784C6E-B39D-6275-757B-57778DF4F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753" y="678465"/>
            <a:ext cx="10538496" cy="5018197"/>
          </a:xfrm>
        </p:spPr>
        <p:txBody>
          <a:bodyPr/>
          <a:lstStyle/>
          <a:p>
            <a:pPr marL="0" indent="0">
              <a:buNone/>
            </a:pPr>
            <a:endParaRPr lang="ru-RU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ru-RU">
                <a:solidFill>
                  <a:schemeClr val="bg1">
                    <a:lumMod val="75000"/>
                    <a:lumOff val="25000"/>
                  </a:schemeClr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85409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9765E9-3EC6-DC4C-9603-8A3626B7B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solidFill>
                  <a:schemeClr val="bg1">
                    <a:lumMod val="75000"/>
                    <a:lumOff val="25000"/>
                  </a:schemeClr>
                </a:solidFill>
              </a:rPr>
              <a:t>Жизнь в саду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F87B9937-956A-4F96-08C6-0A0D0BA96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195943">
            <a:off x="-273454" y="1018417"/>
            <a:ext cx="4286401" cy="2504370"/>
          </a:xfr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AEC221A3-1FAC-CFEA-6D8C-7A4BF050B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96477">
            <a:off x="7789787" y="1304294"/>
            <a:ext cx="4275893" cy="2486353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0E9EFC03-299C-350A-4D16-039ADC470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931" y="4370293"/>
            <a:ext cx="4063998" cy="2351851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4ECA0EBB-0AA3-4D46-032E-980AD1D84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930" y="2060691"/>
            <a:ext cx="4737833" cy="2535618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="" xmlns:a16="http://schemas.microsoft.com/office/drawing/2014/main" id="{C6E91792-3FF7-7B5B-B4ED-2DFD23D79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096" y="4383060"/>
            <a:ext cx="4353315" cy="24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760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122</Words>
  <Application>Microsoft Office PowerPoint</Application>
  <PresentationFormat>Произвольный</PresentationFormat>
  <Paragraphs>26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Контур</vt:lpstr>
      <vt:lpstr> интернет - Портфолио </vt:lpstr>
      <vt:lpstr>Общие сведения </vt:lpstr>
      <vt:lpstr>Образование </vt:lpstr>
      <vt:lpstr>Курсы повышения квалификации </vt:lpstr>
      <vt:lpstr>Дипломы , удостоверения</vt:lpstr>
      <vt:lpstr>Мои достижения </vt:lpstr>
      <vt:lpstr>Презентация PowerPoint</vt:lpstr>
      <vt:lpstr>Принципы </vt:lpstr>
      <vt:lpstr>Жизнь в саду</vt:lpstr>
      <vt:lpstr>День за днем</vt:lpstr>
      <vt:lpstr>Мои воспитанники</vt:lpstr>
      <vt:lpstr>Открытые занятия,мастер классы</vt:lpstr>
      <vt:lpstr>Мое хобби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defo.1982@bk.ru</dc:creator>
  <cp:lastModifiedBy>Admin</cp:lastModifiedBy>
  <cp:revision>11</cp:revision>
  <dcterms:created xsi:type="dcterms:W3CDTF">2023-02-27T17:17:48Z</dcterms:created>
  <dcterms:modified xsi:type="dcterms:W3CDTF">2023-03-17T12:44:23Z</dcterms:modified>
</cp:coreProperties>
</file>